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7" d="100"/>
          <a:sy n="77" d="100"/>
        </p:scale>
        <p:origin x="68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8/3/2016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8/3/2016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8/3/2016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8/3/2016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8/3/2016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8/3/2016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8/3/2016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8/3/2016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8/3/2016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8/3/2016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8/3/2016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8/3/2016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8/3/2016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8/3/2016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8/3/2016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8/3/2016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8/3/2016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8/3/2016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transition spd="slow">
    <p:wipe/>
  </p:transition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Greet Jeep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 therapy dog in training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635545" y="1261327"/>
            <a:ext cx="5805948" cy="435446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51136" y="1208976"/>
            <a:ext cx="3093697" cy="2320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8019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is Jeep?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7471" y="2249538"/>
            <a:ext cx="7536762" cy="43872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 smtClean="0"/>
              <a:t>FAST FACTS</a:t>
            </a:r>
          </a:p>
          <a:p>
            <a:r>
              <a:rPr lang="en-US" sz="2800" dirty="0"/>
              <a:t>Great Pyrenees Mountain </a:t>
            </a:r>
            <a:r>
              <a:rPr lang="en-US" sz="2800" dirty="0" smtClean="0"/>
              <a:t>Dog</a:t>
            </a:r>
          </a:p>
          <a:p>
            <a:r>
              <a:rPr lang="en-US" sz="2800" dirty="0" smtClean="0"/>
              <a:t>Born in North Carolina on January 2nd</a:t>
            </a:r>
            <a:endParaRPr lang="en-US" sz="2800" dirty="0"/>
          </a:p>
          <a:p>
            <a:r>
              <a:rPr lang="en-US" sz="2800" dirty="0" smtClean="0"/>
              <a:t>6 months old female </a:t>
            </a:r>
          </a:p>
          <a:p>
            <a:r>
              <a:rPr lang="en-US" sz="2800" dirty="0" smtClean="0"/>
              <a:t>She now weighs 60 </a:t>
            </a:r>
            <a:r>
              <a:rPr lang="en-US" sz="2800" dirty="0" err="1" smtClean="0"/>
              <a:t>lbs</a:t>
            </a:r>
            <a:endParaRPr lang="en-US" sz="2800" dirty="0" smtClean="0"/>
          </a:p>
          <a:p>
            <a:r>
              <a:rPr lang="en-US" sz="2800" dirty="0" smtClean="0"/>
              <a:t>Training to be a therapy dog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9077" y="1445617"/>
            <a:ext cx="3458291" cy="4611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2644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128" y="730933"/>
            <a:ext cx="8761413" cy="706964"/>
          </a:xfrm>
        </p:spPr>
        <p:txBody>
          <a:bodyPr/>
          <a:lstStyle/>
          <a:p>
            <a:r>
              <a:rPr lang="en-US" dirty="0" smtClean="0"/>
              <a:t>What does Jeep need to learn to become  a therapy dog?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975" y="2635045"/>
            <a:ext cx="9449670" cy="3463413"/>
          </a:xfrm>
        </p:spPr>
        <p:txBody>
          <a:bodyPr>
            <a:noAutofit/>
          </a:bodyPr>
          <a:lstStyle/>
          <a:p>
            <a:r>
              <a:rPr lang="en-US" sz="2800" dirty="0" smtClean="0"/>
              <a:t>She must learn hand signals</a:t>
            </a:r>
          </a:p>
          <a:p>
            <a:r>
              <a:rPr lang="en-US" sz="2800" dirty="0" smtClean="0"/>
              <a:t>She has to learn how to politely meet new people</a:t>
            </a:r>
          </a:p>
          <a:p>
            <a:r>
              <a:rPr lang="en-US" sz="2800" dirty="0" smtClean="0"/>
              <a:t>She must stay calm even with new noises</a:t>
            </a:r>
          </a:p>
          <a:p>
            <a:r>
              <a:rPr lang="en-US" sz="2800" dirty="0" smtClean="0"/>
              <a:t>She must follow all her commands</a:t>
            </a:r>
          </a:p>
          <a:p>
            <a:r>
              <a:rPr lang="en-US" sz="2800" dirty="0" smtClean="0"/>
              <a:t>She must like her job as a therapy dog</a:t>
            </a:r>
          </a:p>
          <a:p>
            <a:r>
              <a:rPr lang="en-US" sz="2800" dirty="0" smtClean="0"/>
              <a:t>Jeep and Dr. Zimmer have </a:t>
            </a:r>
            <a:r>
              <a:rPr lang="en-US" sz="2800" dirty="0"/>
              <a:t>to pass a Delta International Test (every 2 years)</a:t>
            </a:r>
          </a:p>
          <a:p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3707" y="3416773"/>
            <a:ext cx="2531145" cy="337485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040416" y="593875"/>
            <a:ext cx="2825004" cy="211875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3747" y="134781"/>
            <a:ext cx="3351105" cy="3036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46583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Jeep like to do?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49225" y="3082139"/>
            <a:ext cx="8825659" cy="3416300"/>
          </a:xfrm>
        </p:spPr>
        <p:txBody>
          <a:bodyPr>
            <a:noAutofit/>
          </a:bodyPr>
          <a:lstStyle/>
          <a:p>
            <a:r>
              <a:rPr lang="en-US" sz="2400" dirty="0" smtClean="0"/>
              <a:t>She LOVES to dig in dirt</a:t>
            </a:r>
          </a:p>
          <a:p>
            <a:r>
              <a:rPr lang="en-US" sz="2400" dirty="0" smtClean="0"/>
              <a:t>She enjoys splashing in her wading pool</a:t>
            </a:r>
          </a:p>
          <a:p>
            <a:r>
              <a:rPr lang="en-US" sz="2400" dirty="0" smtClean="0"/>
              <a:t>She likes to go to school</a:t>
            </a:r>
          </a:p>
          <a:p>
            <a:r>
              <a:rPr lang="en-US" sz="2400" dirty="0" smtClean="0"/>
              <a:t>She enjoys playing with other dogs, especially Dot Com</a:t>
            </a:r>
          </a:p>
          <a:p>
            <a:r>
              <a:rPr lang="en-US" sz="2400" dirty="0" smtClean="0"/>
              <a:t>She likes to relocate objects, especially those that are mine</a:t>
            </a:r>
          </a:p>
          <a:p>
            <a:r>
              <a:rPr lang="en-US" sz="2400" dirty="0" smtClean="0"/>
              <a:t>She likes cold weather and will stay outside for hours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5180" y="421080"/>
            <a:ext cx="2335775" cy="31143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88" y="2703870"/>
            <a:ext cx="2488790" cy="3318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30360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Canine Questions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149" y="2290918"/>
            <a:ext cx="9449671" cy="4141290"/>
          </a:xfrm>
        </p:spPr>
        <p:txBody>
          <a:bodyPr>
            <a:normAutofit fontScale="62500" lnSpcReduction="20000"/>
          </a:bodyPr>
          <a:lstStyle/>
          <a:p>
            <a:r>
              <a:rPr lang="en-US" sz="2900" b="1" dirty="0" smtClean="0"/>
              <a:t>Do dogs dream?</a:t>
            </a:r>
          </a:p>
          <a:p>
            <a:endParaRPr lang="en-US" sz="2900" b="1" dirty="0"/>
          </a:p>
          <a:p>
            <a:r>
              <a:rPr lang="en-US" sz="2900" b="1" dirty="0" smtClean="0"/>
              <a:t>How important is the sense of </a:t>
            </a:r>
          </a:p>
          <a:p>
            <a:pPr marL="0" indent="0">
              <a:buNone/>
            </a:pPr>
            <a:r>
              <a:rPr lang="en-US" sz="2900" b="1" dirty="0"/>
              <a:t> </a:t>
            </a:r>
            <a:r>
              <a:rPr lang="en-US" sz="2900" b="1" dirty="0" smtClean="0"/>
              <a:t>    smell to a dog?</a:t>
            </a:r>
          </a:p>
          <a:p>
            <a:endParaRPr lang="en-US" sz="2900" b="1" dirty="0"/>
          </a:p>
          <a:p>
            <a:r>
              <a:rPr lang="en-US" sz="2900" b="1" dirty="0" smtClean="0"/>
              <a:t>Do dogs see in color?</a:t>
            </a:r>
          </a:p>
          <a:p>
            <a:endParaRPr lang="en-US" sz="2900" b="1" dirty="0"/>
          </a:p>
          <a:p>
            <a:r>
              <a:rPr lang="en-US" sz="2900" b="1" dirty="0" smtClean="0"/>
              <a:t>What foods are toxic or poisonous to dogs?</a:t>
            </a:r>
          </a:p>
          <a:p>
            <a:endParaRPr lang="en-US" sz="2900" b="1" dirty="0"/>
          </a:p>
          <a:p>
            <a:r>
              <a:rPr lang="en-US" sz="2900" b="1" dirty="0" smtClean="0"/>
              <a:t>Can dogs tell how you are feeling?</a:t>
            </a:r>
          </a:p>
          <a:p>
            <a:endParaRPr lang="en-US" sz="2900" b="1" dirty="0" smtClean="0"/>
          </a:p>
          <a:p>
            <a:r>
              <a:rPr lang="en-US" sz="2900" b="1" dirty="0" smtClean="0"/>
              <a:t>Where can you find out more about dogs?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793657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39499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35058" y="873022"/>
            <a:ext cx="8825659" cy="3416300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4800" dirty="0" smtClean="0">
                <a:solidFill>
                  <a:schemeClr val="bg1"/>
                </a:solidFill>
              </a:rPr>
              <a:t>You can find out more about dogs by visiting the amazing</a:t>
            </a:r>
          </a:p>
          <a:p>
            <a:pPr marL="0" indent="0" algn="ctr">
              <a:buNone/>
            </a:pPr>
            <a:endParaRPr lang="en-US" sz="7200" dirty="0" smtClean="0">
              <a:solidFill>
                <a:srgbClr val="7030A0"/>
              </a:solidFill>
            </a:endParaRPr>
          </a:p>
          <a:p>
            <a:pPr marL="0" indent="0" algn="ctr">
              <a:buNone/>
            </a:pPr>
            <a:r>
              <a:rPr lang="en-US" sz="7200" dirty="0" smtClean="0">
                <a:solidFill>
                  <a:srgbClr val="7030A0"/>
                </a:solidFill>
              </a:rPr>
              <a:t>Lake Villa District Library</a:t>
            </a:r>
            <a:r>
              <a:rPr lang="en-US" sz="7200" dirty="0">
                <a:solidFill>
                  <a:srgbClr val="7030A0"/>
                </a:solidFill>
              </a:rPr>
              <a:t>!</a:t>
            </a:r>
            <a:endParaRPr lang="en-US" sz="48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045" y="3985096"/>
            <a:ext cx="4660491" cy="24321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91322"/>
            <a:ext cx="1955367" cy="17924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4240" y="3083642"/>
            <a:ext cx="1733550" cy="1600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298" y="4308087"/>
            <a:ext cx="3139787" cy="2109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12140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88</TotalTime>
  <Words>229</Words>
  <Application>Microsoft Office PowerPoint</Application>
  <PresentationFormat>Widescreen</PresentationFormat>
  <Paragraphs>39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Century Gothic</vt:lpstr>
      <vt:lpstr>Wingdings 3</vt:lpstr>
      <vt:lpstr>Ion Boardroom</vt:lpstr>
      <vt:lpstr>Greet Jeep</vt:lpstr>
      <vt:lpstr>Who is Jeep?</vt:lpstr>
      <vt:lpstr>What does Jeep need to learn to become  a therapy dog?</vt:lpstr>
      <vt:lpstr>What does Jeep like to do?</vt:lpstr>
      <vt:lpstr>Canine Questions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Greet Jeep</dc:title>
  <dc:creator>Zimmer, Lynette</dc:creator>
  <cp:lastModifiedBy>Zimmer, Lynette</cp:lastModifiedBy>
  <cp:revision>9</cp:revision>
  <dcterms:created xsi:type="dcterms:W3CDTF">2016-07-06T00:34:34Z</dcterms:created>
  <dcterms:modified xsi:type="dcterms:W3CDTF">2016-08-03T18:07:06Z</dcterms:modified>
</cp:coreProperties>
</file>