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7" d="100"/>
          <a:sy n="77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Our Unique artwork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Miss </a:t>
            </a:r>
            <a:r>
              <a:rPr lang="en-US" dirty="0" err="1" smtClean="0"/>
              <a:t>Heifner’s</a:t>
            </a:r>
            <a:r>
              <a:rPr lang="en-US" dirty="0" smtClean="0"/>
              <a:t> first graders being “Unique”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278886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387" y="213163"/>
            <a:ext cx="4724400" cy="6305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2510" y="614855"/>
            <a:ext cx="51710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/>
              <a:t>We looked at the picture which Jeep made. Jeep used her “paw” to paint some very unique flowers. We learned that no two paw prints are the same.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88768094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56" y="338704"/>
            <a:ext cx="4747123" cy="6326059"/>
          </a:xfrm>
        </p:spPr>
      </p:pic>
      <p:sp>
        <p:nvSpPr>
          <p:cNvPr id="6" name="TextBox 5"/>
          <p:cNvSpPr txBox="1"/>
          <p:nvPr/>
        </p:nvSpPr>
        <p:spPr>
          <a:xfrm>
            <a:off x="5722883" y="804040"/>
            <a:ext cx="558099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We put our “paws” in paint. The paint tickled because it was cold like an ice cube and wet. It was also squishy. The paint was interesting because there were a lot of colors.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3587561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1" b="452"/>
          <a:stretch/>
        </p:blipFill>
        <p:spPr>
          <a:xfrm>
            <a:off x="6916464" y="336167"/>
            <a:ext cx="4056336" cy="58123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3778" y="1466193"/>
            <a:ext cx="64480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In the hallway, we raised our hands to share our writing with Mrs. </a:t>
            </a:r>
            <a:r>
              <a:rPr lang="en-US" sz="4000" dirty="0" err="1" smtClean="0"/>
              <a:t>Lillig’s</a:t>
            </a:r>
            <a:r>
              <a:rPr lang="en-US" sz="4000" dirty="0" smtClean="0"/>
              <a:t> class. We felt very happy to share our art with other first grade friends.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92880653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33" b="-357"/>
          <a:stretch/>
        </p:blipFill>
        <p:spPr>
          <a:xfrm>
            <a:off x="1162050" y="509586"/>
            <a:ext cx="3315357" cy="58596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1362752"/>
            <a:ext cx="60539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We are very proud of the work we have in the hallway. It is great to make the hallways at our school colorful and beautiful.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37369543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48" y="276225"/>
            <a:ext cx="4724400" cy="63055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61697" y="882869"/>
            <a:ext cx="450893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Please come down by our room to view all of the “</a:t>
            </a:r>
            <a:r>
              <a:rPr lang="en-US" sz="5400" dirty="0" err="1" smtClean="0"/>
              <a:t>uniqe</a:t>
            </a:r>
            <a:r>
              <a:rPr lang="en-US" sz="5400" dirty="0" smtClean="0"/>
              <a:t>”-NESS!!!!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55380034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38</TotalTime>
  <Words>159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Vapor Trail</vt:lpstr>
      <vt:lpstr>Our Unique artwork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Unique artwork</dc:title>
  <dc:creator>Heifner, Monica</dc:creator>
  <cp:lastModifiedBy>Zimmer, Lynette</cp:lastModifiedBy>
  <cp:revision>9</cp:revision>
  <dcterms:created xsi:type="dcterms:W3CDTF">2017-01-31T21:06:47Z</dcterms:created>
  <dcterms:modified xsi:type="dcterms:W3CDTF">2017-02-01T16:51:56Z</dcterms:modified>
</cp:coreProperties>
</file>